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8" r:id="rId7"/>
    <p:sldId id="285" r:id="rId8"/>
    <p:sldId id="287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5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gâteau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gorille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déguster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teau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rille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ster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géant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gilet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gyrophare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rafe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rophare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, y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653" y="-186048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4503AD2-E63F-49C6-B085-8EE7D93EF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4228"/>
            <a:ext cx="5042095" cy="527421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agner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orille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dé_ustation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07CB664C-C769-495A-928D-D552DD842F15}"/>
              </a:ext>
            </a:extLst>
          </p:cNvPr>
          <p:cNvSpPr txBox="1">
            <a:spLocks/>
          </p:cNvSpPr>
          <p:nvPr/>
        </p:nvSpPr>
        <p:spPr>
          <a:xfrm>
            <a:off x="5711751" y="1294228"/>
            <a:ext cx="5042095" cy="5499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nei_e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rou_ir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_ilet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FBE976F-9B4F-4836-9C08-6E7665211886}"/>
              </a:ext>
            </a:extLst>
          </p:cNvPr>
          <p:cNvSpPr txBox="1"/>
          <p:nvPr/>
        </p:nvSpPr>
        <p:spPr>
          <a:xfrm>
            <a:off x="3004625" y="86965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1260B7-1D38-42DC-B17D-CD52DA6A7694}"/>
              </a:ext>
            </a:extLst>
          </p:cNvPr>
          <p:cNvSpPr txBox="1"/>
          <p:nvPr/>
        </p:nvSpPr>
        <p:spPr>
          <a:xfrm>
            <a:off x="7837010" y="879446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178</Words>
  <Application>Microsoft Office PowerPoint</Application>
  <PresentationFormat>Grand écran</PresentationFormat>
  <Paragraphs>74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2022-02-27T16:55:56Z</dcterms:modified>
</cp:coreProperties>
</file>